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61" r:id="rId6"/>
    <p:sldId id="266" r:id="rId7"/>
    <p:sldId id="265" r:id="rId8"/>
    <p:sldId id="259" r:id="rId9"/>
    <p:sldId id="264" r:id="rId10"/>
    <p:sldId id="258" r:id="rId11"/>
    <p:sldId id="25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8BF0-BD68-41A3-BBF3-3305D41D1E2E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F43C-8A2F-428F-8354-5E564CD96E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69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F53C2-144B-412C-AE9D-0E3E6763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768750-20A6-4711-8CBB-56B4DF20F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CA477-8687-4279-96A5-E168C90F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27827-41A3-42EC-9465-70CFB2DF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E8B3-B3F6-443A-928E-46F03B6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1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BD316-487B-49F8-9FB9-44756853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A14D-0849-4183-BB15-78AADEC4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96EB7-514C-4ABA-9386-81BE4AA1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D62907-DDCB-4668-B963-2998FFCA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71805-FEBB-4AE5-AFB5-919563E2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46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E8990-9CD3-4140-B37A-B48C638BD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8065DD-15C6-4DFD-8C87-85E350EB6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7A808-DC7D-4C11-B883-75D6EDCC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ACBEF-6268-43C5-977B-BA40FADC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4477B-8811-46B1-8223-61682450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C08A6-FD2A-45AE-816F-E7DB404E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57693-A566-45F1-971D-B10340CDB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D774D-A99C-439D-82D9-25818096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7182E-D3FB-4B89-A393-A0CF9A75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D0B24-B196-4D8F-965D-0691585E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C9C7B-CC0C-4F6E-8F15-B6481DE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4C129B-6380-48B7-B6BD-F50FDB29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E2BAC3-B01F-4239-8A41-8246AB10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00AD5-C8CC-42FB-9249-FF724E4C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77C02-91E5-43EE-B115-22276154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96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99EBC-A29E-41C1-ACE3-24AF1161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7FED2-261B-4268-B4A9-EEA89B763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C9A374-CEE0-40F0-A9B2-0E0903C2E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C63C19-3B40-46FA-B339-82AE6A28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F22AB4-7B55-490B-B78D-4901FB61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DA4120-50D6-416D-94F7-C0F698EF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81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6F9CD-4F69-462B-87C4-FE8103D6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1F4F5-9573-4E6E-9280-CCB14314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B93E65-9289-463C-B2D7-C906AE492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589C8B-D53F-43E0-8590-29EE87861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5EC293-FAC5-4CFE-9AD3-874E515FC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AD4BCD-9FC4-4645-ACDB-1CF75EBF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A06F17-46CC-48AB-A8BE-13F8AACE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A5D39C-0F5A-4A92-AA62-032E1944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97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54E77-587D-49C5-996B-583DF45B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80940A-DD73-46A1-A152-DD654B47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9AD5FE-4C9B-42ED-A629-1486A159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2E70B7-B29E-4E99-B8E3-BFAB6E0C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10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F51D8A-6F01-4C86-BDBF-B57A4546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C9A3A5-AB11-4077-94D5-177C9E1B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03A952-4B6B-4C22-B7CD-806525CA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66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F1C40-AA2A-4024-B77D-3C3AC9F7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14F98-8E85-4E01-95BA-260F64F7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610A32-C562-450C-B191-C837A47B0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28025F-D005-4260-B11E-A12B0EA2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DC0DF7-8A29-40D8-895C-6AACD443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7D707-513C-453D-AA4B-80561B08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3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AE7A6-DA6A-4391-83A3-4CFCD821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224C21-C2E6-4801-8858-8BD5E838C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FA9030-A304-478F-9D2A-A98504C99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3FC302-4FDE-4498-BD78-A0571FD6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F26F32-75BC-48CA-AFDD-EA4A821F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74D5C3-1FE0-4A3C-9450-F53BC419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8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087CBC-85D0-4B8F-A31D-9A504EF0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C1EC56-88AD-4E73-A47A-B90467D5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0DEC2-E7D1-4A48-8871-FE7DB9CD4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80DB-0355-4CCE-8DB2-75149EC0EEB8}" type="datetimeFigureOut">
              <a:rPr lang="es-ES" smtClean="0"/>
              <a:t>12/01/2020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B927D-ADCC-4AD4-B9A8-81E5E430D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BF43F-B9FE-41B8-8448-D30716A49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FFB7C-1CE8-41B1-B054-14F473EE5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0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 de un hombre en una biblioteca&#10;&#10;Descripción generada automáticamente">
            <a:extLst>
              <a:ext uri="{FF2B5EF4-FFF2-40B4-BE49-F238E27FC236}">
                <a16:creationId xmlns:a16="http://schemas.microsoft.com/office/drawing/2014/main" id="{204B1AE7-EF7A-4C35-8BBC-2F6ABABE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694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7A152BE-5F80-43CF-96B0-80F9619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LEITER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FCBD3F-281B-4A85-8845-A6C7C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ES" sz="1100"/>
              <a:t>Nació el 3 de Diciembre del 1923 en Pittsburgh, Estados Unidos.</a:t>
            </a:r>
          </a:p>
          <a:p>
            <a:r>
              <a:rPr lang="es-ES" sz="1100"/>
              <a:t>Fue uno de los </a:t>
            </a:r>
            <a:r>
              <a:rPr lang="es-ES" sz="1100" b="1"/>
              <a:t>pioneros en la fotografía de color</a:t>
            </a:r>
            <a:r>
              <a:rPr lang="es-ES" sz="1100"/>
              <a:t>.</a:t>
            </a:r>
          </a:p>
          <a:p>
            <a:r>
              <a:rPr lang="es-ES" sz="1100"/>
              <a:t>Sus primeros trabajos como fotógrafo le permitieron ingresar como </a:t>
            </a:r>
            <a:r>
              <a:rPr lang="es-ES" sz="1100" b="1"/>
              <a:t>integrante de la Escuela de Fotografía de Nueva York</a:t>
            </a:r>
            <a:r>
              <a:rPr lang="es-ES" sz="1100"/>
              <a:t>.</a:t>
            </a:r>
          </a:p>
          <a:p>
            <a:r>
              <a:rPr lang="es-ES" sz="1100"/>
              <a:t>Cultivó los géneros de la </a:t>
            </a:r>
            <a:r>
              <a:rPr lang="es-ES" sz="1100" b="1"/>
              <a:t>fotografía callejera y de modas</a:t>
            </a:r>
            <a:r>
              <a:rPr lang="es-ES" sz="1100"/>
              <a:t>.</a:t>
            </a:r>
          </a:p>
          <a:p>
            <a:r>
              <a:rPr lang="es-ES" sz="1100"/>
              <a:t>Su carrera fotográfica estuvo claramente </a:t>
            </a:r>
            <a:r>
              <a:rPr lang="es-ES" sz="1100" b="1"/>
              <a:t>influenciada por la pintura</a:t>
            </a:r>
            <a:r>
              <a:rPr lang="es-ES" sz="1100"/>
              <a:t>.</a:t>
            </a:r>
          </a:p>
          <a:p>
            <a:r>
              <a:rPr lang="es-ES" sz="1100"/>
              <a:t> </a:t>
            </a:r>
            <a:r>
              <a:rPr lang="es-ES" sz="1100" b="1"/>
              <a:t>Su fotografía es fácilmente reconocible </a:t>
            </a:r>
            <a:r>
              <a:rPr lang="es-ES" sz="1100"/>
              <a:t>gracias a sus </a:t>
            </a:r>
            <a:r>
              <a:rPr lang="es-ES" sz="1100" b="1"/>
              <a:t>característicos encuadres, disparos desde las ventanas, fotografías abstractas y un dominio del color</a:t>
            </a:r>
            <a:r>
              <a:rPr lang="es-ES" sz="110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787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edificio, hombre, gente&#10;&#10;Descripción generada automáticamente">
            <a:extLst>
              <a:ext uri="{FF2B5EF4-FFF2-40B4-BE49-F238E27FC236}">
                <a16:creationId xmlns:a16="http://schemas.microsoft.com/office/drawing/2014/main" id="{85B6566A-4DA7-448C-8DA9-3421D53F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97" y="0"/>
            <a:ext cx="461200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FBA340-1309-4235-90B3-C40919B15993}"/>
              </a:ext>
            </a:extLst>
          </p:cNvPr>
          <p:cNvSpPr txBox="1"/>
          <p:nvPr/>
        </p:nvSpPr>
        <p:spPr>
          <a:xfrm>
            <a:off x="8567225" y="595242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Reflexión, 1958</a:t>
            </a:r>
          </a:p>
        </p:txBody>
      </p:sp>
    </p:spTree>
    <p:extLst>
      <p:ext uri="{BB962C8B-B14F-4D97-AF65-F5344CB8AC3E}">
        <p14:creationId xmlns:p14="http://schemas.microsoft.com/office/powerpoint/2010/main" val="165696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pasto, lluvia, hombre, parado&#10;&#10;Descripción generada automáticamente">
            <a:extLst>
              <a:ext uri="{FF2B5EF4-FFF2-40B4-BE49-F238E27FC236}">
                <a16:creationId xmlns:a16="http://schemas.microsoft.com/office/drawing/2014/main" id="{9328C01F-F65C-420C-B9D6-14694CF7B82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7" y="0"/>
            <a:ext cx="4594564" cy="6859314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97CC9D-7072-4FF8-B1C7-62C7BEB66CE1}"/>
              </a:ext>
            </a:extLst>
          </p:cNvPr>
          <p:cNvSpPr txBox="1"/>
          <p:nvPr/>
        </p:nvSpPr>
        <p:spPr>
          <a:xfrm>
            <a:off x="8613913" y="5685183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Nieve, 1960</a:t>
            </a:r>
          </a:p>
        </p:txBody>
      </p:sp>
    </p:spTree>
    <p:extLst>
      <p:ext uri="{BB962C8B-B14F-4D97-AF65-F5344CB8AC3E}">
        <p14:creationId xmlns:p14="http://schemas.microsoft.com/office/powerpoint/2010/main" val="4446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ventana, blanco, edificio&#10;&#10;Descripción generada automáticamente">
            <a:extLst>
              <a:ext uri="{FF2B5EF4-FFF2-40B4-BE49-F238E27FC236}">
                <a16:creationId xmlns:a16="http://schemas.microsoft.com/office/drawing/2014/main" id="{E08A93A8-8D51-4E6A-8DD9-F8D980A9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-8481"/>
            <a:ext cx="4533578" cy="68664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A93ED1-F6D0-40B9-BC5D-965CD68F1CB8}"/>
              </a:ext>
            </a:extLst>
          </p:cNvPr>
          <p:cNvSpPr txBox="1"/>
          <p:nvPr/>
        </p:nvSpPr>
        <p:spPr>
          <a:xfrm>
            <a:off x="8359990" y="6260123"/>
            <a:ext cx="18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At Home, 1940</a:t>
            </a:r>
          </a:p>
        </p:txBody>
      </p:sp>
    </p:spTree>
    <p:extLst>
      <p:ext uri="{BB962C8B-B14F-4D97-AF65-F5344CB8AC3E}">
        <p14:creationId xmlns:p14="http://schemas.microsoft.com/office/powerpoint/2010/main" val="379207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edificio, foto, cuarto&#10;&#10;Descripción generada automáticamente">
            <a:extLst>
              <a:ext uri="{FF2B5EF4-FFF2-40B4-BE49-F238E27FC236}">
                <a16:creationId xmlns:a16="http://schemas.microsoft.com/office/drawing/2014/main" id="{1DC0E0EB-6C0A-4708-8F81-47927288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3" y="0"/>
            <a:ext cx="4603433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7D7043-C6BC-42C1-9635-D085429022D4}"/>
              </a:ext>
            </a:extLst>
          </p:cNvPr>
          <p:cNvSpPr txBox="1"/>
          <p:nvPr/>
        </p:nvSpPr>
        <p:spPr>
          <a:xfrm>
            <a:off x="8525022" y="5978769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Richard </a:t>
            </a:r>
            <a:r>
              <a:rPr lang="es-ES" b="1" dirty="0" err="1"/>
              <a:t>Pousette</a:t>
            </a:r>
            <a:r>
              <a:rPr lang="es-ES" b="1" dirty="0"/>
              <a:t>-Dart, 1947</a:t>
            </a:r>
          </a:p>
        </p:txBody>
      </p:sp>
    </p:spTree>
    <p:extLst>
      <p:ext uri="{BB962C8B-B14F-4D97-AF65-F5344CB8AC3E}">
        <p14:creationId xmlns:p14="http://schemas.microsoft.com/office/powerpoint/2010/main" val="200818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hombre, interior, foto&#10;&#10;Descripción generada automáticamente">
            <a:extLst>
              <a:ext uri="{FF2B5EF4-FFF2-40B4-BE49-F238E27FC236}">
                <a16:creationId xmlns:a16="http://schemas.microsoft.com/office/drawing/2014/main" id="{E12FB170-1F11-413D-B3FE-F8BF9731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51" y="0"/>
            <a:ext cx="458809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31663C-3D07-4973-9130-41614BF30F0A}"/>
              </a:ext>
            </a:extLst>
          </p:cNvPr>
          <p:cNvSpPr txBox="1"/>
          <p:nvPr/>
        </p:nvSpPr>
        <p:spPr>
          <a:xfrm>
            <a:off x="8525021" y="6006905"/>
            <a:ext cx="21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Eugene Smith, 1947</a:t>
            </a:r>
          </a:p>
        </p:txBody>
      </p:sp>
    </p:spTree>
    <p:extLst>
      <p:ext uri="{BB962C8B-B14F-4D97-AF65-F5344CB8AC3E}">
        <p14:creationId xmlns:p14="http://schemas.microsoft.com/office/powerpoint/2010/main" val="341720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hombre, vistiendo, joven&#10;&#10;Descripción generada automáticamente">
            <a:extLst>
              <a:ext uri="{FF2B5EF4-FFF2-40B4-BE49-F238E27FC236}">
                <a16:creationId xmlns:a16="http://schemas.microsoft.com/office/drawing/2014/main" id="{C68FDD5F-7E3C-4355-B15C-ECECB7F85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38" y="0"/>
            <a:ext cx="53235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7F9A3F-61BC-4CD3-99B6-A038D34A5CC7}"/>
              </a:ext>
            </a:extLst>
          </p:cNvPr>
          <p:cNvSpPr txBox="1"/>
          <p:nvPr/>
        </p:nvSpPr>
        <p:spPr>
          <a:xfrm>
            <a:off x="8876714" y="6091311"/>
            <a:ext cx="192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Sombreros, 1948</a:t>
            </a:r>
          </a:p>
        </p:txBody>
      </p:sp>
    </p:spTree>
    <p:extLst>
      <p:ext uri="{BB962C8B-B14F-4D97-AF65-F5344CB8AC3E}">
        <p14:creationId xmlns:p14="http://schemas.microsoft.com/office/powerpoint/2010/main" val="4214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edificio, viendo, mujer&#10;&#10;Descripción generada automáticamente">
            <a:extLst>
              <a:ext uri="{FF2B5EF4-FFF2-40B4-BE49-F238E27FC236}">
                <a16:creationId xmlns:a16="http://schemas.microsoft.com/office/drawing/2014/main" id="{299C11CC-3340-4B8C-9116-3BB0CC32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-1"/>
            <a:ext cx="9015536" cy="62319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C38B8E-4374-4D75-8957-F5D9197A28E4}"/>
              </a:ext>
            </a:extLst>
          </p:cNvPr>
          <p:cNvSpPr txBox="1"/>
          <p:nvPr/>
        </p:nvSpPr>
        <p:spPr>
          <a:xfrm>
            <a:off x="1645920" y="6330462"/>
            <a:ext cx="18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Ana, 1950</a:t>
            </a:r>
          </a:p>
        </p:txBody>
      </p:sp>
    </p:spTree>
    <p:extLst>
      <p:ext uri="{BB962C8B-B14F-4D97-AF65-F5344CB8AC3E}">
        <p14:creationId xmlns:p14="http://schemas.microsoft.com/office/powerpoint/2010/main" val="391795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nieve, exterior, edificio, cubierto&#10;&#10;Descripción generada automáticamente">
            <a:extLst>
              <a:ext uri="{FF2B5EF4-FFF2-40B4-BE49-F238E27FC236}">
                <a16:creationId xmlns:a16="http://schemas.microsoft.com/office/drawing/2014/main" id="{A92EE963-6CCC-4321-8022-E9CCC006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97" y="0"/>
            <a:ext cx="4612005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9CDBD5A-06F2-4FAB-A409-72B98344C739}"/>
              </a:ext>
            </a:extLst>
          </p:cNvPr>
          <p:cNvSpPr txBox="1"/>
          <p:nvPr/>
        </p:nvSpPr>
        <p:spPr>
          <a:xfrm>
            <a:off x="8402002" y="5922498"/>
            <a:ext cx="17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Carteros, 1952</a:t>
            </a:r>
          </a:p>
        </p:txBody>
      </p:sp>
    </p:spTree>
    <p:extLst>
      <p:ext uri="{BB962C8B-B14F-4D97-AF65-F5344CB8AC3E}">
        <p14:creationId xmlns:p14="http://schemas.microsoft.com/office/powerpoint/2010/main" val="1216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coche, camión, pequeño, vista&#10;&#10;Descripción generada automáticamente">
            <a:extLst>
              <a:ext uri="{FF2B5EF4-FFF2-40B4-BE49-F238E27FC236}">
                <a16:creationId xmlns:a16="http://schemas.microsoft.com/office/drawing/2014/main" id="{FEE9AA1B-4D6B-40AC-9FD5-6CADE3BB5AA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0"/>
            <a:ext cx="9067598" cy="6859039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8796A7-8D14-4A1D-A662-02F412E56722}"/>
              </a:ext>
            </a:extLst>
          </p:cNvPr>
          <p:cNvSpPr txBox="1"/>
          <p:nvPr/>
        </p:nvSpPr>
        <p:spPr>
          <a:xfrm>
            <a:off x="10629112" y="5791200"/>
            <a:ext cx="145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Taxi, 1957</a:t>
            </a:r>
          </a:p>
        </p:txBody>
      </p:sp>
    </p:spTree>
    <p:extLst>
      <p:ext uri="{BB962C8B-B14F-4D97-AF65-F5344CB8AC3E}">
        <p14:creationId xmlns:p14="http://schemas.microsoft.com/office/powerpoint/2010/main" val="402817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camión, edificio, foto, restaurante&#10;&#10;Descripción generada automáticamente">
            <a:extLst>
              <a:ext uri="{FF2B5EF4-FFF2-40B4-BE49-F238E27FC236}">
                <a16:creationId xmlns:a16="http://schemas.microsoft.com/office/drawing/2014/main" id="{3BC63280-ACE5-4F33-9A18-8BA58C89017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1" y="1"/>
            <a:ext cx="9535469" cy="64008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53DEFDC-9A5D-41B0-88F2-409AD79A7D6A}"/>
              </a:ext>
            </a:extLst>
          </p:cNvPr>
          <p:cNvSpPr txBox="1"/>
          <p:nvPr/>
        </p:nvSpPr>
        <p:spPr>
          <a:xfrm>
            <a:off x="1325216" y="6427304"/>
            <a:ext cx="2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Llamada telefónica, 1957</a:t>
            </a:r>
          </a:p>
        </p:txBody>
      </p:sp>
    </p:spTree>
    <p:extLst>
      <p:ext uri="{BB962C8B-B14F-4D97-AF65-F5344CB8AC3E}">
        <p14:creationId xmlns:p14="http://schemas.microsoft.com/office/powerpoint/2010/main" val="579687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125</Words>
  <Application>Microsoft Office PowerPoint</Application>
  <PresentationFormat>Panorámica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SAUL LEITER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 LEITER</dc:title>
  <dc:creator>Pablo Sánchez Calvo</dc:creator>
  <cp:lastModifiedBy>Pablo Sánchez Calvo</cp:lastModifiedBy>
  <cp:revision>9</cp:revision>
  <dcterms:created xsi:type="dcterms:W3CDTF">2020-01-07T17:12:41Z</dcterms:created>
  <dcterms:modified xsi:type="dcterms:W3CDTF">2020-01-13T20:21:08Z</dcterms:modified>
</cp:coreProperties>
</file>