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7" r:id="rId5"/>
    <p:sldId id="265" r:id="rId6"/>
    <p:sldId id="261" r:id="rId7"/>
    <p:sldId id="258" r:id="rId8"/>
    <p:sldId id="266" r:id="rId9"/>
    <p:sldId id="259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926F0-1CFD-4ADC-9AE3-07E9D0B08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0C323F-2D9D-4857-A3D9-757162C4E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6D052-59FC-4C43-921C-BD1616FD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EFA8C-0627-4A27-AF0C-72CC9893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63821-364C-4BDF-BCAF-35BE3CDA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673A1-DE56-40E0-A841-3005FD3A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4BC919-DC85-496F-867B-695176DBB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CC85C-8CB2-4F6C-99FE-CD467E00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C01A8-941C-4344-82BE-654E7B9D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33CD0-AF05-4975-917F-F2E7412A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33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C80239-A893-4DDF-B861-3F12F43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F8CFF-E2AF-4F50-88B2-B8FA40610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84146-B465-4B16-B75B-E986BC09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64398-EEB7-45EE-8F6D-7F470CF3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BE2D0-33F6-46ED-B4B5-CAD6C305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3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3BE45-0298-4B33-8D47-384AE62E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28DED-B5C2-4B1E-B71B-7329F1CB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DB4545-152B-472F-88CF-52358872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3FF5A-A98B-4C5B-BFAD-E5865A98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70D4C-FC1F-458A-B04D-97248CC3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312BF-3A10-4977-A613-1CD055CF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54450-1F73-4360-827F-2E565AC4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06364-9E66-466E-BEA0-0B9E5583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6DE70-A1C9-4016-B402-971075D2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6E402-8B76-44CC-8207-7415E6E4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0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5292D-F20E-4934-A084-E8971B27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CEB07-6702-422A-97CA-FD1CE1F98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0C028C-4233-41C7-81C9-9A250B589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61482-AE14-460A-A729-EA428BFD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55DBF4-CA1E-474E-B143-A66F0189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4201F-09E1-44B7-8B6C-C2F154A0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92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A66E7-3519-4B4A-B5CE-D0D54DC6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54C8E-F929-46F2-A44B-9840FC666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9541C-E02B-4917-AFF1-778437238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9AB01D-FD46-4D9B-B2E0-E95FEAF4F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2FDE6F-6C33-4C3C-96B9-795E8361A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DD4C-CEA8-4AC1-9ABE-BE632FEB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7F8DAF-3FC7-4F60-9E67-80A24C30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AB121D-EBF4-499F-ADC8-A854BE59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9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338CF-2E14-4DAF-8A5B-4DE7924E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3C2983-4C97-4797-A3B4-03EE9BBF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A9B355-0593-4626-A721-A76EBD57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67EC94-1A02-4797-A3DA-A32270C8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5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A1C561-3683-4EE2-8B88-F729A723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16F53E-0274-42E3-BDB1-0B6D5088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B9B383-7410-4375-B1CA-D6C4053F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22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EBC93-1227-4C8F-9EDB-30B6E042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0A9F3-1A3C-41EA-99B9-D65E0A29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0FF355-77C9-4647-BEBE-0F207B3F0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36F1CC-36A1-4070-AFC2-5F0D7F19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1D481-A2BF-4324-8E8F-E6617D4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9767C-5A70-4531-AC0F-FB31A0B3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42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3D6F0-373F-446D-8B08-07EDF629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3FDA59-0648-4A1C-A38F-0281F8C85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BFB878-1332-4C7A-8AB0-F20FD36E7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949E1E-13D0-40AE-AA24-F2B02E1F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81A0AC-1BF3-4402-A1F8-D2E212BF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0601B-8446-4FB2-9AB0-1EA3902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848F0E-D24B-4208-B519-1928138A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49666-81C4-4650-84EC-E535588D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41DE2-4BCC-42FE-B801-9CCEC1E4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0ADA-3E5B-4B18-BBFE-79337521440B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B3AA6-563C-4420-872A-E2B635E18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F2EB9D-2D18-4596-8A3D-98E3B69F5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1BC2-4F2C-4427-86C0-9EBEB93FEC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9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FF156C-A21B-4818-90AA-43DAA9ED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IMOGEN CUNINNGHAM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79D00D0-5164-4DC6-92CC-634F3B33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s-ES" sz="1400" dirty="0"/>
              <a:t>Nació el 12 de Abril de 1883 en Oregón, Estados Unidos. </a:t>
            </a:r>
          </a:p>
          <a:p>
            <a:r>
              <a:rPr lang="es-ES" sz="1400" dirty="0"/>
              <a:t>A la edad de 18 años comenzó su </a:t>
            </a:r>
            <a:r>
              <a:rPr lang="es-ES" sz="1400" b="1" dirty="0"/>
              <a:t>carrera de Química</a:t>
            </a:r>
            <a:r>
              <a:rPr lang="es-ES" sz="1400" dirty="0"/>
              <a:t> en la Universidad de Washington. </a:t>
            </a:r>
          </a:p>
          <a:p>
            <a:r>
              <a:rPr lang="es-ES" sz="1400" dirty="0"/>
              <a:t>Siempre fue una apasionada de la fotografía y esta era su pasión, tras saber esto, </a:t>
            </a:r>
            <a:r>
              <a:rPr lang="es-ES" sz="1400" b="1" dirty="0"/>
              <a:t>uno de sus profesores la recomendó utilizar la química en la fotografía para tener un respaldo científico</a:t>
            </a:r>
            <a:r>
              <a:rPr lang="es-ES" sz="1400" dirty="0"/>
              <a:t>.</a:t>
            </a:r>
          </a:p>
          <a:p>
            <a:r>
              <a:rPr lang="es-ES" sz="1400" b="1" dirty="0"/>
              <a:t>En 1909 recibió una beca </a:t>
            </a:r>
            <a:r>
              <a:rPr lang="es-ES" sz="1400" dirty="0"/>
              <a:t>para estudiar en la Escuela Superior de Dresde, en Alemania</a:t>
            </a:r>
          </a:p>
          <a:p>
            <a:r>
              <a:rPr lang="es-ES" sz="1400" dirty="0"/>
              <a:t>Tras volver de Alemania, inaugura su </a:t>
            </a:r>
            <a:r>
              <a:rPr lang="es-ES" sz="1400" b="1" dirty="0"/>
              <a:t>propio estudio de retratos</a:t>
            </a:r>
            <a:r>
              <a:rPr lang="es-ES" sz="1400" dirty="0"/>
              <a:t> en Seattle.</a:t>
            </a:r>
          </a:p>
          <a:p>
            <a:r>
              <a:rPr lang="es-ES" sz="1400" dirty="0"/>
              <a:t>A principios de siglo XX realizó una de sus fotografías más reconocidas y con mayor impacto social, ya que lo que ella representaba en esa imagen era algo poco habitual para la época, pues se la representaba a ella desnuda sobre la hierba. Esta imagen fue muy revolucionaria y la impulso en uno de sus temas principales, la representación del cuerpo humano.</a:t>
            </a:r>
          </a:p>
          <a:p>
            <a:r>
              <a:rPr lang="es-ES" sz="1400" dirty="0"/>
              <a:t>También fue pionera en el retrato del desnudo masculino tras realizar una seria de retratos desnudos a su marido.</a:t>
            </a:r>
          </a:p>
          <a:p>
            <a:pPr marL="0" indent="0">
              <a:buNone/>
            </a:pPr>
            <a:endParaRPr lang="es-ES" sz="1100" dirty="0"/>
          </a:p>
        </p:txBody>
      </p:sp>
      <p:pic>
        <p:nvPicPr>
          <p:cNvPr id="3" name="Imagen 2" descr="Foto en blanco y negro de una persona&#10;&#10;Descripción generada automáticamente">
            <a:extLst>
              <a:ext uri="{FF2B5EF4-FFF2-40B4-BE49-F238E27FC236}">
                <a16:creationId xmlns:a16="http://schemas.microsoft.com/office/drawing/2014/main" id="{C600E66E-5ECA-4CA4-B943-814657FC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680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irmar, texto, periódico, frente&#10;&#10;Descripción generada automáticamente">
            <a:extLst>
              <a:ext uri="{FF2B5EF4-FFF2-40B4-BE49-F238E27FC236}">
                <a16:creationId xmlns:a16="http://schemas.microsoft.com/office/drawing/2014/main" id="{B7F5D40E-F353-42D2-8065-6CED66F66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2" y="-5529"/>
            <a:ext cx="8555645" cy="68635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486945-B090-4DCE-9BB7-4A4E0906030E}"/>
              </a:ext>
            </a:extLst>
          </p:cNvPr>
          <p:cNvSpPr txBox="1"/>
          <p:nvPr/>
        </p:nvSpPr>
        <p:spPr>
          <a:xfrm>
            <a:off x="10370377" y="5809958"/>
            <a:ext cx="17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Boy</a:t>
            </a:r>
            <a:r>
              <a:rPr lang="es-ES" b="1" dirty="0"/>
              <a:t> </a:t>
            </a:r>
            <a:r>
              <a:rPr lang="es-ES" b="1" dirty="0" err="1"/>
              <a:t>selling</a:t>
            </a:r>
            <a:r>
              <a:rPr lang="es-ES" b="1" dirty="0"/>
              <a:t> </a:t>
            </a:r>
            <a:r>
              <a:rPr lang="es-ES" b="1" dirty="0" err="1"/>
              <a:t>newspapers</a:t>
            </a:r>
            <a:r>
              <a:rPr lang="es-ES" b="1" dirty="0"/>
              <a:t>, 1950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8AEEE4-8637-4070-A95E-7670F6F8ABCB}"/>
              </a:ext>
            </a:extLst>
          </p:cNvPr>
          <p:cNvSpPr txBox="1"/>
          <p:nvPr/>
        </p:nvSpPr>
        <p:spPr>
          <a:xfrm>
            <a:off x="180393" y="6086957"/>
            <a:ext cx="17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STREET SCENES</a:t>
            </a:r>
          </a:p>
        </p:txBody>
      </p:sp>
    </p:spTree>
    <p:extLst>
      <p:ext uri="{BB962C8B-B14F-4D97-AF65-F5344CB8AC3E}">
        <p14:creationId xmlns:p14="http://schemas.microsoft.com/office/powerpoint/2010/main" val="423609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Foto en blanco y negro de una persona con un celular en la mano&#10;&#10;Descripción generada automáticamente">
            <a:extLst>
              <a:ext uri="{FF2B5EF4-FFF2-40B4-BE49-F238E27FC236}">
                <a16:creationId xmlns:a16="http://schemas.microsoft.com/office/drawing/2014/main" id="{B145E288-86A5-46F8-919D-304A97D96C2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4" y="7196"/>
            <a:ext cx="4825219" cy="6850264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F49BE27-2C85-4AFB-8298-8AACAC1E2706}"/>
              </a:ext>
            </a:extLst>
          </p:cNvPr>
          <p:cNvSpPr txBox="1"/>
          <p:nvPr/>
        </p:nvSpPr>
        <p:spPr>
          <a:xfrm>
            <a:off x="8707901" y="6050893"/>
            <a:ext cx="216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Self</a:t>
            </a:r>
            <a:r>
              <a:rPr lang="es-ES" b="1" dirty="0"/>
              <a:t> </a:t>
            </a:r>
            <a:r>
              <a:rPr lang="es-ES" b="1" dirty="0" err="1"/>
              <a:t>Portrait</a:t>
            </a:r>
            <a:r>
              <a:rPr lang="es-ES" b="1" dirty="0"/>
              <a:t>, 1975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4321D8-27DC-4E29-B277-FF5C0990279F}"/>
              </a:ext>
            </a:extLst>
          </p:cNvPr>
          <p:cNvSpPr txBox="1"/>
          <p:nvPr/>
        </p:nvSpPr>
        <p:spPr>
          <a:xfrm>
            <a:off x="1800664" y="6050893"/>
            <a:ext cx="22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SELF PORTRAIT</a:t>
            </a:r>
          </a:p>
        </p:txBody>
      </p:sp>
    </p:spTree>
    <p:extLst>
      <p:ext uri="{BB962C8B-B14F-4D97-AF65-F5344CB8AC3E}">
        <p14:creationId xmlns:p14="http://schemas.microsoft.com/office/powerpoint/2010/main" val="261826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fuego, sostener&#10;&#10;Descripción generada automáticamente">
            <a:extLst>
              <a:ext uri="{FF2B5EF4-FFF2-40B4-BE49-F238E27FC236}">
                <a16:creationId xmlns:a16="http://schemas.microsoft.com/office/drawing/2014/main" id="{8DFEF418-5B38-43E2-A807-036B7C2F8B7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6" y="9761"/>
            <a:ext cx="5162842" cy="6807563"/>
          </a:xfrm>
        </p:spPr>
      </p:pic>
    </p:spTree>
    <p:extLst>
      <p:ext uri="{BB962C8B-B14F-4D97-AF65-F5344CB8AC3E}">
        <p14:creationId xmlns:p14="http://schemas.microsoft.com/office/powerpoint/2010/main" val="7683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0F76F-FCC2-425F-B88F-24F9B0DF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10820"/>
            <a:ext cx="6586491" cy="1504608"/>
          </a:xfrm>
        </p:spPr>
        <p:txBody>
          <a:bodyPr anchor="b">
            <a:no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IMOGEN CUNINNGHAM</a:t>
            </a:r>
            <a:endParaRPr lang="es-ES" sz="5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82D024-4356-4402-B72F-0B6AAAA8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Imogen se especializó en el </a:t>
            </a:r>
            <a:r>
              <a:rPr lang="es-ES" sz="2000" b="1" dirty="0"/>
              <a:t>estilo </a:t>
            </a:r>
            <a:r>
              <a:rPr lang="es-ES" sz="2000" b="1" i="1" dirty="0" err="1"/>
              <a:t>pictorialista</a:t>
            </a:r>
            <a:r>
              <a:rPr lang="es-ES" sz="2000" dirty="0"/>
              <a:t>.</a:t>
            </a:r>
          </a:p>
          <a:p>
            <a:r>
              <a:rPr lang="es-ES" sz="2000" dirty="0"/>
              <a:t>En 1932, junto a varios artistas más, fundaron el </a:t>
            </a:r>
            <a:r>
              <a:rPr lang="es-ES" sz="2000" b="1" i="1" dirty="0"/>
              <a:t>Grupo f/64</a:t>
            </a:r>
            <a:r>
              <a:rPr lang="es-ES" sz="2000" dirty="0"/>
              <a:t>.</a:t>
            </a:r>
          </a:p>
          <a:p>
            <a:r>
              <a:rPr lang="es-ES" sz="2000" dirty="0"/>
              <a:t>La técnicas empleadas con mayor frecuencia por Imogen fueron la Gelatina de Plata y la </a:t>
            </a:r>
            <a:r>
              <a:rPr lang="es-ES" sz="2000" dirty="0" err="1"/>
              <a:t>Plantinotipia</a:t>
            </a:r>
            <a:r>
              <a:rPr lang="es-ES" sz="2000" dirty="0"/>
              <a:t>, </a:t>
            </a:r>
          </a:p>
          <a:p>
            <a:r>
              <a:rPr lang="es-ES" sz="2000" dirty="0"/>
              <a:t>Tuvo una gran influencia sobre ella la fotógrafa </a:t>
            </a:r>
            <a:r>
              <a:rPr lang="es-ES" sz="2000" dirty="0" err="1"/>
              <a:t>pictorialista</a:t>
            </a:r>
            <a:r>
              <a:rPr lang="es-ES" sz="2000" dirty="0"/>
              <a:t> </a:t>
            </a:r>
            <a:r>
              <a:rPr lang="es-ES" sz="2000" b="1" dirty="0"/>
              <a:t>Gertrude </a:t>
            </a:r>
            <a:r>
              <a:rPr lang="es-ES" sz="2000" b="1" dirty="0" err="1"/>
              <a:t>Käsebier</a:t>
            </a:r>
            <a:r>
              <a:rPr lang="es-ES" sz="2000" dirty="0"/>
              <a:t>. También tuvieron gran repercusión sobre sus obras los artistas como </a:t>
            </a:r>
            <a:r>
              <a:rPr lang="es-ES" sz="2000" b="1" dirty="0"/>
              <a:t>Alvin Langdon </a:t>
            </a:r>
            <a:r>
              <a:rPr lang="es-ES" sz="2000" b="1" dirty="0" err="1"/>
              <a:t>Coburm</a:t>
            </a:r>
            <a:r>
              <a:rPr lang="es-ES" sz="2000" b="1" dirty="0"/>
              <a:t> </a:t>
            </a:r>
            <a:r>
              <a:rPr lang="es-ES" sz="2000" dirty="0"/>
              <a:t>y</a:t>
            </a:r>
            <a:r>
              <a:rPr lang="es-ES" sz="2000" b="1" dirty="0"/>
              <a:t> Alfred </a:t>
            </a:r>
            <a:r>
              <a:rPr lang="es-ES" sz="2000" b="1" dirty="0" err="1"/>
              <a:t>Stieglitz</a:t>
            </a:r>
            <a:r>
              <a:rPr lang="es-ES" sz="2000" dirty="0"/>
              <a:t>, a quienes conoció en Europa, al igual que a </a:t>
            </a:r>
            <a:r>
              <a:rPr lang="fr-FR" sz="2000" b="1" dirty="0"/>
              <a:t>Edgard Weston </a:t>
            </a:r>
            <a:r>
              <a:rPr lang="fr-FR" sz="2000" dirty="0"/>
              <a:t>y </a:t>
            </a:r>
            <a:r>
              <a:rPr lang="fr-FR" sz="2000" b="1" dirty="0"/>
              <a:t>Lisette Model</a:t>
            </a:r>
            <a:r>
              <a:rPr lang="fr-FR" sz="2000" dirty="0"/>
              <a:t>.</a:t>
            </a:r>
            <a:endParaRPr lang="es-ES" sz="2000" dirty="0"/>
          </a:p>
          <a:p>
            <a:r>
              <a:rPr lang="es-ES" sz="2000" dirty="0"/>
              <a:t>El 24 de Junio de 1976 fallece a la edad de </a:t>
            </a:r>
            <a:r>
              <a:rPr lang="es-ES" sz="2000" b="1" dirty="0"/>
              <a:t>93 años </a:t>
            </a:r>
            <a:r>
              <a:rPr lang="es-ES" sz="2000" dirty="0"/>
              <a:t>en San Francisco, Estados Unidos.</a:t>
            </a:r>
            <a:endParaRPr lang="en-US" sz="2000" dirty="0"/>
          </a:p>
        </p:txBody>
      </p:sp>
      <p:pic>
        <p:nvPicPr>
          <p:cNvPr id="5" name="Marcador de contenido 4" descr="Foto en blanco y negro de una persona&#10;&#10;Descripción generada automáticamente">
            <a:extLst>
              <a:ext uri="{FF2B5EF4-FFF2-40B4-BE49-F238E27FC236}">
                <a16:creationId xmlns:a16="http://schemas.microsoft.com/office/drawing/2014/main" id="{BAA3EBB2-1D90-4636-A281-0316B887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3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exterior, agua, río, parado&#10;&#10;Descripción generada automáticamente">
            <a:extLst>
              <a:ext uri="{FF2B5EF4-FFF2-40B4-BE49-F238E27FC236}">
                <a16:creationId xmlns:a16="http://schemas.microsoft.com/office/drawing/2014/main" id="{9F1007DE-92ED-4E0E-8536-F9679C7BF00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390654"/>
            <a:ext cx="10719982" cy="6024214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C124FE-ED31-4FED-B3C5-16662BDB5E66}"/>
              </a:ext>
            </a:extLst>
          </p:cNvPr>
          <p:cNvSpPr txBox="1"/>
          <p:nvPr/>
        </p:nvSpPr>
        <p:spPr>
          <a:xfrm>
            <a:off x="689317" y="6467346"/>
            <a:ext cx="284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On</a:t>
            </a:r>
            <a:r>
              <a:rPr lang="es-ES" b="1" dirty="0"/>
              <a:t> Mount Rainer 9, 1915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8F3138-352D-4885-90AF-FA64FBBC741D}"/>
              </a:ext>
            </a:extLst>
          </p:cNvPr>
          <p:cNvSpPr txBox="1"/>
          <p:nvPr/>
        </p:nvSpPr>
        <p:spPr>
          <a:xfrm>
            <a:off x="10531612" y="6414868"/>
            <a:ext cx="166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NUDES</a:t>
            </a:r>
          </a:p>
        </p:txBody>
      </p:sp>
    </p:spTree>
    <p:extLst>
      <p:ext uri="{BB962C8B-B14F-4D97-AF65-F5344CB8AC3E}">
        <p14:creationId xmlns:p14="http://schemas.microsoft.com/office/powerpoint/2010/main" val="316742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94DE63E-1B9F-4451-838A-230C994886E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91" y="0"/>
            <a:ext cx="8596018" cy="6857999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4F1FCA-DEF8-4227-A0B5-FE3E4039FA43}"/>
              </a:ext>
            </a:extLst>
          </p:cNvPr>
          <p:cNvSpPr txBox="1"/>
          <p:nvPr/>
        </p:nvSpPr>
        <p:spPr>
          <a:xfrm>
            <a:off x="10394009" y="6231988"/>
            <a:ext cx="16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Tuberose</a:t>
            </a:r>
            <a:r>
              <a:rPr lang="es-ES" b="1" dirty="0"/>
              <a:t>, 1920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984B4D-51B1-4FC0-8882-9FF1D070FDBB}"/>
              </a:ext>
            </a:extLst>
          </p:cNvPr>
          <p:cNvSpPr txBox="1"/>
          <p:nvPr/>
        </p:nvSpPr>
        <p:spPr>
          <a:xfrm>
            <a:off x="745587" y="6488667"/>
            <a:ext cx="1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FLOWERS</a:t>
            </a:r>
          </a:p>
        </p:txBody>
      </p:sp>
    </p:spTree>
    <p:extLst>
      <p:ext uri="{BB962C8B-B14F-4D97-AF65-F5344CB8AC3E}">
        <p14:creationId xmlns:p14="http://schemas.microsoft.com/office/powerpoint/2010/main" val="26755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en blanco y negro de una mujer&#10;&#10;Descripción generada automáticamente">
            <a:extLst>
              <a:ext uri="{FF2B5EF4-FFF2-40B4-BE49-F238E27FC236}">
                <a16:creationId xmlns:a16="http://schemas.microsoft.com/office/drawing/2014/main" id="{FD83AF89-88AD-481B-B471-7A84F921AFD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2" y="-1614"/>
            <a:ext cx="8560519" cy="6859614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85D6C93-227E-41B4-B67A-5D4668E25983}"/>
              </a:ext>
            </a:extLst>
          </p:cNvPr>
          <p:cNvSpPr txBox="1"/>
          <p:nvPr/>
        </p:nvSpPr>
        <p:spPr>
          <a:xfrm>
            <a:off x="10375251" y="5950634"/>
            <a:ext cx="181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Edward and Margarethe 9, 1922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01F757-7E6E-4CB6-B919-C842555BE7A8}"/>
              </a:ext>
            </a:extLst>
          </p:cNvPr>
          <p:cNvSpPr txBox="1"/>
          <p:nvPr/>
        </p:nvSpPr>
        <p:spPr>
          <a:xfrm>
            <a:off x="-2017" y="6488668"/>
            <a:ext cx="192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PHOTOGRAPHERS</a:t>
            </a:r>
          </a:p>
        </p:txBody>
      </p:sp>
    </p:spTree>
    <p:extLst>
      <p:ext uri="{BB962C8B-B14F-4D97-AF65-F5344CB8AC3E}">
        <p14:creationId xmlns:p14="http://schemas.microsoft.com/office/powerpoint/2010/main" val="287195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persona, interior, mujer, sostener&#10;&#10;Descripción generada automáticamente">
            <a:extLst>
              <a:ext uri="{FF2B5EF4-FFF2-40B4-BE49-F238E27FC236}">
                <a16:creationId xmlns:a16="http://schemas.microsoft.com/office/drawing/2014/main" id="{5D34A934-FCB3-415A-A9FD-FD0C337F63C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0" y="-8537"/>
            <a:ext cx="5148777" cy="6866537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8A222D-6EFC-4972-B3FC-053DECDCCBE8}"/>
              </a:ext>
            </a:extLst>
          </p:cNvPr>
          <p:cNvSpPr txBox="1"/>
          <p:nvPr/>
        </p:nvSpPr>
        <p:spPr>
          <a:xfrm>
            <a:off x="8918917" y="6411406"/>
            <a:ext cx="2644726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Frida </a:t>
            </a:r>
            <a:r>
              <a:rPr lang="es-ES" b="1" dirty="0" err="1"/>
              <a:t>Khalo</a:t>
            </a:r>
            <a:r>
              <a:rPr lang="es-ES" b="1" dirty="0"/>
              <a:t> Rivera, 1931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61FCB7-8602-4BBC-918F-ACF053760471}"/>
              </a:ext>
            </a:extLst>
          </p:cNvPr>
          <p:cNvSpPr txBox="1"/>
          <p:nvPr/>
        </p:nvSpPr>
        <p:spPr>
          <a:xfrm>
            <a:off x="1842867" y="6421901"/>
            <a:ext cx="264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ARTIST/CREATIVES</a:t>
            </a:r>
          </a:p>
        </p:txBody>
      </p:sp>
    </p:spTree>
    <p:extLst>
      <p:ext uri="{BB962C8B-B14F-4D97-AF65-F5344CB8AC3E}">
        <p14:creationId xmlns:p14="http://schemas.microsoft.com/office/powerpoint/2010/main" val="61574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xterior, hombre, foto&#10;&#10;Descripción generada automáticamente">
            <a:extLst>
              <a:ext uri="{FF2B5EF4-FFF2-40B4-BE49-F238E27FC236}">
                <a16:creationId xmlns:a16="http://schemas.microsoft.com/office/drawing/2014/main" id="{B05EDC58-0A00-498C-9E95-BE01AD88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3" y="-3232"/>
            <a:ext cx="5155725" cy="68612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872CCA-225A-4E5B-BE5F-22BA858B118F}"/>
              </a:ext>
            </a:extLst>
          </p:cNvPr>
          <p:cNvSpPr txBox="1"/>
          <p:nvPr/>
        </p:nvSpPr>
        <p:spPr>
          <a:xfrm>
            <a:off x="8672648" y="6344529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Cary</a:t>
            </a:r>
            <a:r>
              <a:rPr lang="es-ES" b="1" dirty="0"/>
              <a:t> Grant, 1932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A09FBC-452C-4C04-A3ED-1454DD8F2CD0}"/>
              </a:ext>
            </a:extLst>
          </p:cNvPr>
          <p:cNvSpPr txBox="1"/>
          <p:nvPr/>
        </p:nvSpPr>
        <p:spPr>
          <a:xfrm>
            <a:off x="2208628" y="6344529"/>
            <a:ext cx="194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PORTRAITS</a:t>
            </a:r>
          </a:p>
        </p:txBody>
      </p:sp>
    </p:spTree>
    <p:extLst>
      <p:ext uri="{BB962C8B-B14F-4D97-AF65-F5344CB8AC3E}">
        <p14:creationId xmlns:p14="http://schemas.microsoft.com/office/powerpoint/2010/main" val="26750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to en blanco y negro de una persona&#10;&#10;Descripción generada automáticamente">
            <a:extLst>
              <a:ext uri="{FF2B5EF4-FFF2-40B4-BE49-F238E27FC236}">
                <a16:creationId xmlns:a16="http://schemas.microsoft.com/office/drawing/2014/main" id="{78D7938F-80CB-4D11-8E7C-F51D45B8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-1618"/>
            <a:ext cx="5663254" cy="68596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CDDD8C-D867-4BB9-A59D-AF828ADEB956}"/>
              </a:ext>
            </a:extLst>
          </p:cNvPr>
          <p:cNvSpPr txBox="1"/>
          <p:nvPr/>
        </p:nvSpPr>
        <p:spPr>
          <a:xfrm>
            <a:off x="8926959" y="5964702"/>
            <a:ext cx="326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Self</a:t>
            </a:r>
            <a:r>
              <a:rPr lang="es-ES" b="1" dirty="0"/>
              <a:t> </a:t>
            </a:r>
            <a:r>
              <a:rPr lang="es-ES" b="1" dirty="0" err="1"/>
              <a:t>portrait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Korona</a:t>
            </a:r>
            <a:r>
              <a:rPr lang="es-ES" b="1" dirty="0"/>
              <a:t> View, 1933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AE4E12-21A8-413A-9F1C-3BD074359E82}"/>
              </a:ext>
            </a:extLst>
          </p:cNvPr>
          <p:cNvSpPr txBox="1"/>
          <p:nvPr/>
        </p:nvSpPr>
        <p:spPr>
          <a:xfrm>
            <a:off x="1505243" y="610320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SELF PORTRAIT</a:t>
            </a:r>
          </a:p>
        </p:txBody>
      </p:sp>
    </p:spTree>
    <p:extLst>
      <p:ext uri="{BB962C8B-B14F-4D97-AF65-F5344CB8AC3E}">
        <p14:creationId xmlns:p14="http://schemas.microsoft.com/office/powerpoint/2010/main" val="20479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persona, banqueta, mujer&#10;&#10;Descripción generada automáticamente">
            <a:extLst>
              <a:ext uri="{FF2B5EF4-FFF2-40B4-BE49-F238E27FC236}">
                <a16:creationId xmlns:a16="http://schemas.microsoft.com/office/drawing/2014/main" id="{ACE369DC-80EE-4C23-897E-4F300A1E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4" y="0"/>
            <a:ext cx="7531091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B1DB15-4E02-4E1E-88D5-B83B9423FA35}"/>
              </a:ext>
            </a:extLst>
          </p:cNvPr>
          <p:cNvSpPr txBox="1"/>
          <p:nvPr/>
        </p:nvSpPr>
        <p:spPr>
          <a:xfrm>
            <a:off x="9861545" y="5795889"/>
            <a:ext cx="224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José Limón, 1939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1FCFC9-5D40-424C-BF5A-F1080B38C882}"/>
              </a:ext>
            </a:extLst>
          </p:cNvPr>
          <p:cNvSpPr txBox="1"/>
          <p:nvPr/>
        </p:nvSpPr>
        <p:spPr>
          <a:xfrm>
            <a:off x="1259059" y="6488668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DANCERS</a:t>
            </a:r>
          </a:p>
        </p:txBody>
      </p:sp>
    </p:spTree>
    <p:extLst>
      <p:ext uri="{BB962C8B-B14F-4D97-AF65-F5344CB8AC3E}">
        <p14:creationId xmlns:p14="http://schemas.microsoft.com/office/powerpoint/2010/main" val="479846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350</Words>
  <Application>Microsoft Office PowerPoint</Application>
  <PresentationFormat>Panorámica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IMOGEN CUNINNGHAM</vt:lpstr>
      <vt:lpstr>IMOGEN CUNINNGHAM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IMOGEN CUNINNGHAM</dc:title>
  <dc:creator>Pablo Sánchez Calvo</dc:creator>
  <cp:lastModifiedBy>Pablo Sánchez Calvo</cp:lastModifiedBy>
  <cp:revision>17</cp:revision>
  <dcterms:created xsi:type="dcterms:W3CDTF">2020-01-07T17:41:37Z</dcterms:created>
  <dcterms:modified xsi:type="dcterms:W3CDTF">2020-01-19T19:21:32Z</dcterms:modified>
</cp:coreProperties>
</file>